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228600"/>
          <a:ext cx="8763000" cy="2819400"/>
        </p:xfrm>
        <a:graphic>
          <a:graphicData uri="http://schemas.openxmlformats.org/presentationml/2006/ole">
            <p:oleObj spid="_x0000_s1027" name="Bitmap Image" r:id="rId3" imgW="9285714" imgH="2438095" progId="Paint.Picture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3429000"/>
            <a:ext cx="72390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INTERNATIONAL DAY AGAINST DRUG ABUSE AND ILLICIT TRAFFICKING</a:t>
            </a: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IN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JUNE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105400"/>
            <a:ext cx="3810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Initiation by: Counselling Cell, SDM Law College, Mangalore</a:t>
            </a:r>
          </a:p>
          <a:p>
            <a:pPr algn="ctr"/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Co-ordinators: Dr. </a:t>
            </a:r>
            <a:r>
              <a:rPr lang="en-IN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Rajashree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IN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Kini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Miss </a:t>
            </a:r>
            <a:r>
              <a:rPr lang="en-IN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Nelvita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Noronha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DM LAW\DOCUMENTS\Documents June 2020\Counselling Cell\Anti Drug day 26-06-2020\drug da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1462088"/>
            <a:ext cx="7164387" cy="425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1828800"/>
            <a:ext cx="1905000" cy="16764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LEGAL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Fights, Accidents, Crimes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10200" y="1828800"/>
            <a:ext cx="19812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FAMILY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Fights, Neglects, Divorce, Loss of Trust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3733800"/>
            <a:ext cx="1905000" cy="1752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FINANCIAL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Over expenditure on drugs, etc.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4572000"/>
            <a:ext cx="2438400" cy="1752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OCCUPATIONAL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Absenteeism, Reduced Trust, Loss of Job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3657600"/>
            <a:ext cx="1828800" cy="1752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SOCIAL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Stigma, Isolation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609600"/>
            <a:ext cx="22860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Increased Morbidity and Mortality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19400" y="2209800"/>
            <a:ext cx="3200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Consequences of Drug Use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SDM LAW\DOCUMENTS\Documents June 2020\Counselling Cell\Anti Drug day 26-06-2020\drug da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562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SDM LAW\DOCUMENTS\Documents June 2020\Counselling Cell\Anti Drug day 26-06-2020\drug day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1979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78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Trek</vt:lpstr>
      <vt:lpstr>Paintbrush Picture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Rajashree Kini</dc:creator>
  <cp:lastModifiedBy>user</cp:lastModifiedBy>
  <cp:revision>9</cp:revision>
  <dcterms:created xsi:type="dcterms:W3CDTF">2006-08-16T00:00:00Z</dcterms:created>
  <dcterms:modified xsi:type="dcterms:W3CDTF">2020-06-26T07:13:04Z</dcterms:modified>
</cp:coreProperties>
</file>